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20" r:id="rId1"/>
  </p:sldMasterIdLst>
  <p:sldIdLst>
    <p:sldId id="256" r:id="rId2"/>
    <p:sldId id="288" r:id="rId3"/>
    <p:sldId id="296" r:id="rId4"/>
    <p:sldId id="277" r:id="rId5"/>
    <p:sldId id="279" r:id="rId6"/>
    <p:sldId id="283" r:id="rId7"/>
    <p:sldId id="284" r:id="rId8"/>
    <p:sldId id="280" r:id="rId9"/>
    <p:sldId id="311" r:id="rId10"/>
    <p:sldId id="306" r:id="rId11"/>
    <p:sldId id="298" r:id="rId12"/>
    <p:sldId id="307" r:id="rId13"/>
    <p:sldId id="308" r:id="rId14"/>
    <p:sldId id="309" r:id="rId15"/>
    <p:sldId id="314" r:id="rId16"/>
    <p:sldId id="315" r:id="rId17"/>
    <p:sldId id="258" r:id="rId18"/>
    <p:sldId id="316" r:id="rId19"/>
    <p:sldId id="312" r:id="rId20"/>
    <p:sldId id="300" r:id="rId21"/>
    <p:sldId id="313" r:id="rId22"/>
    <p:sldId id="302" r:id="rId23"/>
    <p:sldId id="317" r:id="rId24"/>
    <p:sldId id="318" r:id="rId25"/>
    <p:sldId id="320" r:id="rId26"/>
    <p:sldId id="319" r:id="rId27"/>
    <p:sldId id="303" r:id="rId28"/>
    <p:sldId id="294" r:id="rId29"/>
    <p:sldId id="297" r:id="rId30"/>
  </p:sldIdLst>
  <p:sldSz cx="9144000" cy="6858000" type="screen4x3"/>
  <p:notesSz cx="6858000" cy="9144000"/>
  <p:embeddedFontLst>
    <p:embeddedFont>
      <p:font typeface="Century Gothic" pitchFamily="34" charset="0"/>
      <p:regular r:id="rId31"/>
      <p:bold r:id="rId32"/>
      <p:italic r:id="rId33"/>
      <p:boldItalic r:id="rId34"/>
    </p:embeddedFont>
    <p:embeddedFont>
      <p:font typeface="Wingdings 2" pitchFamily="18" charset="2"/>
      <p:regular r:id="rId35"/>
    </p:embeddedFont>
    <p:embeddedFont>
      <p:font typeface="Verdana" pitchFamily="34" charset="0"/>
      <p:regular r:id="rId36"/>
      <p:bold r:id="rId37"/>
      <p:italic r:id="rId38"/>
      <p:boldItalic r:id="rId3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5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EF86A60-62F4-4DC7-8DB5-A597397B4ED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C3BE3B1-3681-4C6A-9E65-C6DB83912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86A60-62F4-4DC7-8DB5-A597397B4ED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BE3B1-3681-4C6A-9E65-C6DB83912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86A60-62F4-4DC7-8DB5-A597397B4ED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BE3B1-3681-4C6A-9E65-C6DB83912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EF86A60-62F4-4DC7-8DB5-A597397B4ED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BE3B1-3681-4C6A-9E65-C6DB83912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EF86A60-62F4-4DC7-8DB5-A597397B4ED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C3BE3B1-3681-4C6A-9E65-C6DB83912E9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EF86A60-62F4-4DC7-8DB5-A597397B4ED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C3BE3B1-3681-4C6A-9E65-C6DB83912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EF86A60-62F4-4DC7-8DB5-A597397B4ED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C3BE3B1-3681-4C6A-9E65-C6DB83912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86A60-62F4-4DC7-8DB5-A597397B4ED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BE3B1-3681-4C6A-9E65-C6DB83912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EF86A60-62F4-4DC7-8DB5-A597397B4ED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C3BE3B1-3681-4C6A-9E65-C6DB83912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EF86A60-62F4-4DC7-8DB5-A597397B4ED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C3BE3B1-3681-4C6A-9E65-C6DB83912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EF86A60-62F4-4DC7-8DB5-A597397B4ED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C3BE3B1-3681-4C6A-9E65-C6DB83912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EF86A60-62F4-4DC7-8DB5-A597397B4ED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C3BE3B1-3681-4C6A-9E65-C6DB83912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568952" cy="305420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Формирование духовно-нравственных ценностей на основе приобщения к традициям Оренбургского казачества.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293096"/>
            <a:ext cx="8062912" cy="175260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С.Н. </a:t>
            </a:r>
            <a:r>
              <a:rPr lang="ru-RU" b="1" dirty="0" err="1" smtClean="0"/>
              <a:t>Даньшов</a:t>
            </a:r>
            <a:endParaRPr lang="ru-RU" b="1" dirty="0" smtClean="0"/>
          </a:p>
          <a:p>
            <a:r>
              <a:rPr lang="ru-RU" dirty="0" smtClean="0"/>
              <a:t>директор МБОУ «Городецкая СОШ»</a:t>
            </a:r>
          </a:p>
          <a:p>
            <a:r>
              <a:rPr lang="ru-RU" dirty="0" smtClean="0"/>
              <a:t>кандидат педагогических наук,</a:t>
            </a:r>
          </a:p>
          <a:p>
            <a:r>
              <a:rPr lang="ru-RU" dirty="0" smtClean="0"/>
              <a:t>учитель высшей категории 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31912" y="6021288"/>
            <a:ext cx="8062912" cy="600472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0" marR="36576" indent="0" algn="r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3000" kern="120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/>
              <a:t>Тюльган, август 2014г.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85536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18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124744"/>
            <a:ext cx="7296472" cy="547235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57733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Встреча с прокурором </a:t>
            </a:r>
            <a:r>
              <a:rPr lang="ru-RU" sz="2800" b="1" dirty="0" err="1" smtClean="0"/>
              <a:t>Тюльганского</a:t>
            </a:r>
            <a:r>
              <a:rPr lang="ru-RU" sz="2800" b="1" dirty="0" smtClean="0"/>
              <a:t> района М.Г. Третьяковым и </a:t>
            </a:r>
            <a:br>
              <a:rPr lang="ru-RU" sz="2800" b="1" dirty="0" smtClean="0"/>
            </a:br>
            <a:r>
              <a:rPr lang="ru-RU" sz="2800" b="1" dirty="0" smtClean="0"/>
              <a:t>Г.А. </a:t>
            </a:r>
            <a:r>
              <a:rPr lang="ru-RU" sz="2800" b="1" dirty="0" err="1" smtClean="0"/>
              <a:t>Степанюк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2 февраля 0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221681"/>
            <a:ext cx="7515092" cy="5636319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01266"/>
          </a:xfrm>
        </p:spPr>
        <p:txBody>
          <a:bodyPr/>
          <a:lstStyle/>
          <a:p>
            <a:r>
              <a:rPr lang="ru-RU" dirty="0" smtClean="0"/>
              <a:t>Изучаем традиции казаков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AM_34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4785996" cy="63813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67494"/>
            <a:ext cx="4644008" cy="6185842"/>
          </a:xfrm>
        </p:spPr>
        <p:txBody>
          <a:bodyPr/>
          <a:lstStyle/>
          <a:p>
            <a:pPr algn="ctr"/>
            <a:r>
              <a:rPr lang="ru-RU" b="1" dirty="0" smtClean="0"/>
              <a:t>Участник </a:t>
            </a:r>
            <a:r>
              <a:rPr lang="ru-RU" b="1" smtClean="0"/>
              <a:t>чеченской </a:t>
            </a:r>
            <a:r>
              <a:rPr lang="ru-RU" b="1" smtClean="0"/>
              <a:t>войны,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казак</a:t>
            </a:r>
            <a:br>
              <a:rPr lang="ru-RU" b="1" dirty="0" smtClean="0"/>
            </a:br>
            <a:r>
              <a:rPr lang="ru-RU" b="1" dirty="0" err="1" smtClean="0"/>
              <a:t>Алексанян</a:t>
            </a:r>
            <a:r>
              <a:rPr lang="ru-RU" b="1" dirty="0" smtClean="0"/>
              <a:t> </a:t>
            </a:r>
            <a:r>
              <a:rPr lang="ru-RU" b="1" dirty="0" err="1" smtClean="0"/>
              <a:t>Рафаель</a:t>
            </a: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у нас в школе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267494"/>
            <a:ext cx="3672408" cy="6185842"/>
          </a:xfrm>
        </p:spPr>
        <p:txBody>
          <a:bodyPr/>
          <a:lstStyle/>
          <a:p>
            <a:pPr algn="ctr"/>
            <a:r>
              <a:rPr lang="ru-RU" b="1" dirty="0" smtClean="0"/>
              <a:t>Участник чеченской войны </a:t>
            </a:r>
            <a:r>
              <a:rPr lang="ru-RU" b="1" dirty="0" err="1" smtClean="0"/>
              <a:t>Алексанян</a:t>
            </a:r>
            <a:r>
              <a:rPr lang="ru-RU" b="1" dirty="0" smtClean="0"/>
              <a:t> </a:t>
            </a:r>
            <a:r>
              <a:rPr lang="ru-RU" b="1" dirty="0" err="1" smtClean="0"/>
              <a:t>Рафаель</a:t>
            </a: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у нас в школе</a:t>
            </a:r>
            <a:endParaRPr lang="ru-RU" b="1" dirty="0"/>
          </a:p>
        </p:txBody>
      </p:sp>
      <p:pic>
        <p:nvPicPr>
          <p:cNvPr id="5" name="Рисунок 4" descr="SAM_33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AM_34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19" y="260648"/>
            <a:ext cx="8568953" cy="64267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42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404664"/>
            <a:ext cx="8328925" cy="624669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6 мая – встреча с Атаманом  </a:t>
            </a:r>
            <a:r>
              <a:rPr lang="ru-RU" b="1" dirty="0" err="1" smtClean="0"/>
              <a:t>Даньшовым</a:t>
            </a:r>
            <a:r>
              <a:rPr lang="ru-RU" b="1" dirty="0" smtClean="0"/>
              <a:t> Н.И.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42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980728"/>
            <a:ext cx="7395079" cy="554630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9 </a:t>
            </a:r>
            <a:r>
              <a:rPr lang="ru-RU" b="1" dirty="0" smtClean="0"/>
              <a:t>мая - </a:t>
            </a:r>
            <a:r>
              <a:rPr lang="ru-RU" b="1" dirty="0" smtClean="0"/>
              <a:t> священный день для всех!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1" y="139896"/>
            <a:ext cx="8578176" cy="643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185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Флаг России и Знамя Победы </a:t>
            </a:r>
            <a:br>
              <a:rPr lang="ru-RU" sz="3200" b="1" dirty="0" smtClean="0"/>
            </a:br>
            <a:r>
              <a:rPr lang="ru-RU" sz="3200" b="1" dirty="0" smtClean="0"/>
              <a:t>9 мая в Городках </a:t>
            </a:r>
            <a:endParaRPr lang="ru-RU" sz="3200" b="1" dirty="0"/>
          </a:p>
        </p:txBody>
      </p:sp>
      <p:pic>
        <p:nvPicPr>
          <p:cNvPr id="4" name="Содержимое 3" descr="SAM_42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1073" t="6890" b="21161"/>
          <a:stretch>
            <a:fillRect/>
          </a:stretch>
        </p:blipFill>
        <p:spPr>
          <a:xfrm>
            <a:off x="683568" y="1628800"/>
            <a:ext cx="7972015" cy="48374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AM_41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1271" y="188386"/>
            <a:ext cx="8355185" cy="62663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2657450"/>
          </a:xfrm>
        </p:spPr>
        <p:txBody>
          <a:bodyPr>
            <a:noAutofit/>
          </a:bodyPr>
          <a:lstStyle/>
          <a:p>
            <a:r>
              <a:rPr lang="ru-RU" sz="3200" b="1" dirty="0"/>
              <a:t>Проблема духовно-нравственного, гражданско-военно-патриотического воспитания учащихся требует кардинальных решений: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529864"/>
          </a:xfrm>
        </p:spPr>
        <p:txBody>
          <a:bodyPr/>
          <a:lstStyle/>
          <a:p>
            <a:r>
              <a:rPr lang="ru-RU" dirty="0"/>
              <a:t>изменения содержания учебно-воспитательного процесса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использования новых методов, позволяющих улучшать формирование нравственных, духовных и патриотических качеств личности. </a:t>
            </a:r>
          </a:p>
        </p:txBody>
      </p:sp>
    </p:spTree>
    <p:extLst>
      <p:ext uri="{BB962C8B-B14F-4D97-AF65-F5344CB8AC3E}">
        <p14:creationId xmlns:p14="http://schemas.microsoft.com/office/powerpoint/2010/main" xmlns="" val="214531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Ухаживаем за родниками</a:t>
            </a:r>
            <a:endParaRPr lang="ru-RU" dirty="0"/>
          </a:p>
        </p:txBody>
      </p:sp>
      <p:pic>
        <p:nvPicPr>
          <p:cNvPr id="4" name="Содержимое 3" descr="сентябрь2012 0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89356" y="1358516"/>
            <a:ext cx="6795012" cy="50962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418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764704"/>
            <a:ext cx="7776864" cy="583264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7494"/>
            <a:ext cx="8507288" cy="78524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Участвуем в районных конкурсах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Оказываем помощь ветеранам</a:t>
            </a:r>
            <a:endParaRPr lang="ru-RU" dirty="0"/>
          </a:p>
        </p:txBody>
      </p:sp>
      <p:pic>
        <p:nvPicPr>
          <p:cNvPr id="4" name="Содержимое 3" descr="P10802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556792"/>
            <a:ext cx="6626993" cy="497024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42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980728"/>
            <a:ext cx="7632848" cy="572463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85242"/>
          </a:xfrm>
        </p:spPr>
        <p:txBody>
          <a:bodyPr/>
          <a:lstStyle/>
          <a:p>
            <a:pPr algn="ctr"/>
            <a:r>
              <a:rPr lang="ru-RU" b="1" dirty="0" smtClean="0"/>
              <a:t>Отдыхаем тоже вместе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85242"/>
          </a:xfrm>
        </p:spPr>
        <p:txBody>
          <a:bodyPr/>
          <a:lstStyle/>
          <a:p>
            <a:pPr algn="ctr"/>
            <a:r>
              <a:rPr lang="ru-RU" b="1" dirty="0" smtClean="0"/>
              <a:t>Отдыхаем тоже вместе</a:t>
            </a:r>
            <a:endParaRPr lang="ru-RU" b="1" dirty="0"/>
          </a:p>
        </p:txBody>
      </p:sp>
      <p:pic>
        <p:nvPicPr>
          <p:cNvPr id="8" name="Содержимое 7" descr="SAM_43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980728"/>
            <a:ext cx="7491089" cy="561831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85242"/>
          </a:xfrm>
        </p:spPr>
        <p:txBody>
          <a:bodyPr/>
          <a:lstStyle/>
          <a:p>
            <a:pPr algn="ctr"/>
            <a:r>
              <a:rPr lang="ru-RU" b="1" dirty="0" smtClean="0"/>
              <a:t>Отдыхаем тоже вместе</a:t>
            </a:r>
            <a:endParaRPr lang="ru-RU" b="1" dirty="0"/>
          </a:p>
        </p:txBody>
      </p:sp>
      <p:pic>
        <p:nvPicPr>
          <p:cNvPr id="5" name="Содержимое 4" descr="SAM_43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2795" r="39493" b="15748"/>
          <a:stretch>
            <a:fillRect/>
          </a:stretch>
        </p:blipFill>
        <p:spPr>
          <a:xfrm>
            <a:off x="251520" y="1196752"/>
            <a:ext cx="4392488" cy="3890703"/>
          </a:xfrm>
        </p:spPr>
      </p:pic>
      <p:pic>
        <p:nvPicPr>
          <p:cNvPr id="7" name="Рисунок 6" descr="SAM_4306.JPG"/>
          <p:cNvPicPr>
            <a:picLocks noChangeAspect="1"/>
          </p:cNvPicPr>
          <p:nvPr/>
        </p:nvPicPr>
        <p:blipFill>
          <a:blip r:embed="rId3" cstate="print"/>
          <a:srcRect l="19193" t="26575" r="16978"/>
          <a:stretch>
            <a:fillRect/>
          </a:stretch>
        </p:blipFill>
        <p:spPr>
          <a:xfrm>
            <a:off x="4499992" y="3046666"/>
            <a:ext cx="4176464" cy="36034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85242"/>
          </a:xfrm>
        </p:spPr>
        <p:txBody>
          <a:bodyPr/>
          <a:lstStyle/>
          <a:p>
            <a:pPr algn="ctr"/>
            <a:r>
              <a:rPr lang="ru-RU" b="1" dirty="0" smtClean="0"/>
              <a:t>Отдыхаем тоже вместе</a:t>
            </a:r>
            <a:endParaRPr lang="ru-RU" b="1" dirty="0"/>
          </a:p>
        </p:txBody>
      </p:sp>
      <p:pic>
        <p:nvPicPr>
          <p:cNvPr id="5" name="Содержимое 4" descr="SAM_42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9193" t="17224" r="15871" b="22146"/>
          <a:stretch>
            <a:fillRect/>
          </a:stretch>
        </p:blipFill>
        <p:spPr>
          <a:xfrm>
            <a:off x="807137" y="1043387"/>
            <a:ext cx="7797311" cy="54603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утин о казаках 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19" y="404664"/>
            <a:ext cx="6432715" cy="4824536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1960" y="332656"/>
            <a:ext cx="4474840" cy="626469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Казаки – это, </a:t>
            </a:r>
            <a:r>
              <a:rPr lang="ru-RU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особой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закваски люди. Это люди, которые добровольно с незапамятных времён взяли на себя обязанность охранять рубежи родины, рубежи России. Делали это блестяще всегда.</a:t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в целом будем продолжать работу по поддержке казачества, в том  вы можете не сомневаться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     </a:t>
            </a:r>
          </a:p>
          <a:p>
            <a:pPr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В.В. Путин                                                                                  </a:t>
            </a:r>
          </a:p>
          <a:p>
            <a:pPr algn="r"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Селигер 2013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ути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04664"/>
            <a:ext cx="8727154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834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568952" cy="305420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Формирование духовно-нравственных ценностей на основе приобщения к традициям Оренбургского казачества.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293096"/>
            <a:ext cx="8062912" cy="175260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С.Н. </a:t>
            </a:r>
            <a:r>
              <a:rPr lang="ru-RU" b="1" dirty="0" err="1" smtClean="0"/>
              <a:t>Даньшов</a:t>
            </a:r>
            <a:endParaRPr lang="ru-RU" b="1" dirty="0" smtClean="0"/>
          </a:p>
          <a:p>
            <a:r>
              <a:rPr lang="ru-RU" dirty="0"/>
              <a:t>к</a:t>
            </a:r>
            <a:r>
              <a:rPr lang="ru-RU" dirty="0" smtClean="0"/>
              <a:t>андидат педагогических наук,</a:t>
            </a:r>
          </a:p>
          <a:p>
            <a:r>
              <a:rPr lang="ru-RU" dirty="0"/>
              <a:t>д</a:t>
            </a:r>
            <a:r>
              <a:rPr lang="ru-RU" dirty="0" smtClean="0"/>
              <a:t>иректор МБОУ «Городецкая СОШ»</a:t>
            </a:r>
          </a:p>
          <a:p>
            <a:r>
              <a:rPr lang="ru-RU" dirty="0" smtClean="0"/>
              <a:t>учитель высшей категории 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31912" y="6021288"/>
            <a:ext cx="8062912" cy="600472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0" marR="36576" indent="0" algn="r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3000" kern="120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/>
              <a:t>Тюльган, август 2014г.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85536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>Открытие казачьего объединения в «Городецкой СОШ»</a:t>
            </a:r>
            <a:br>
              <a:rPr lang="ru-RU" sz="3100" b="1" dirty="0" smtClean="0"/>
            </a:br>
            <a:r>
              <a:rPr lang="ru-RU" sz="3100" b="1" dirty="0" smtClean="0"/>
              <a:t>22 февраля 2013г</a:t>
            </a:r>
            <a:r>
              <a:rPr lang="ru-RU" sz="4400" b="1" dirty="0" smtClean="0"/>
              <a:t>.</a:t>
            </a:r>
            <a:endParaRPr lang="ru-RU" dirty="0"/>
          </a:p>
        </p:txBody>
      </p:sp>
      <p:pic>
        <p:nvPicPr>
          <p:cNvPr id="4" name="Содержимое 3" descr="22 февраля 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772816"/>
            <a:ext cx="6360368" cy="47702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/>
              <a:t>Открытие казачьего объединения в «Городецкой СОШ»</a:t>
            </a:r>
            <a:br>
              <a:rPr lang="ru-RU" sz="2800" b="1" dirty="0" smtClean="0"/>
            </a:br>
            <a:r>
              <a:rPr lang="ru-RU" sz="2800" b="1" dirty="0" smtClean="0"/>
              <a:t>22 февраля 2013г.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1882775"/>
            <a:ext cx="6096000" cy="4572000"/>
          </a:xfrm>
        </p:spPr>
      </p:pic>
    </p:spTree>
    <p:extLst>
      <p:ext uri="{BB962C8B-B14F-4D97-AF65-F5344CB8AC3E}">
        <p14:creationId xmlns:p14="http://schemas.microsoft.com/office/powerpoint/2010/main" xmlns="" val="302803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1882775"/>
            <a:ext cx="6095999" cy="457200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/>
              <a:t>Открытие казачьего объединения в «Городецкой СОШ»</a:t>
            </a:r>
            <a:br>
              <a:rPr lang="ru-RU" sz="2800" b="1" dirty="0" smtClean="0"/>
            </a:br>
            <a:r>
              <a:rPr lang="ru-RU" sz="2800" b="1" dirty="0" smtClean="0"/>
              <a:t>22 февраля 2012г.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22460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1882775"/>
            <a:ext cx="6095999" cy="457200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/>
              <a:t>Открытие казачьего объединения в «Городецкой СОШ»</a:t>
            </a:r>
            <a:br>
              <a:rPr lang="ru-RU" sz="2800" b="1" dirty="0" smtClean="0"/>
            </a:br>
            <a:r>
              <a:rPr lang="ru-RU" sz="2800" b="1" dirty="0" smtClean="0"/>
              <a:t>22 февраля 2012г.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141583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1882775"/>
            <a:ext cx="6095999" cy="457200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/>
              <a:t>Переходящий Кубок отвоеван Городецкой командой.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17038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88640"/>
            <a:ext cx="8379188" cy="6284392"/>
          </a:xfrm>
        </p:spPr>
      </p:pic>
    </p:spTree>
    <p:extLst>
      <p:ext uri="{BB962C8B-B14F-4D97-AF65-F5344CB8AC3E}">
        <p14:creationId xmlns:p14="http://schemas.microsoft.com/office/powerpoint/2010/main" xmlns="" val="324957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SAM_1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20472" cy="6615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435</TotalTime>
  <Words>200</Words>
  <Application>Microsoft Office PowerPoint</Application>
  <PresentationFormat>Экран (4:3)</PresentationFormat>
  <Paragraphs>37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Century Gothic</vt:lpstr>
      <vt:lpstr>Wingdings 2</vt:lpstr>
      <vt:lpstr>Verdana</vt:lpstr>
      <vt:lpstr>Яркая</vt:lpstr>
      <vt:lpstr>Формирование духовно-нравственных ценностей на основе приобщения к традициям Оренбургского казачества. </vt:lpstr>
      <vt:lpstr>Проблема духовно-нравственного, гражданско-военно-патриотического воспитания учащихся требует кардинальных решений:</vt:lpstr>
      <vt:lpstr>Открытие казачьего объединения в «Городецкой СОШ» 22 февраля 2013г.</vt:lpstr>
      <vt:lpstr>Открытие казачьего объединения в «Городецкой СОШ» 22 февраля 2013г.</vt:lpstr>
      <vt:lpstr>Открытие казачьего объединения в «Городецкой СОШ» 22 февраля 2012г.</vt:lpstr>
      <vt:lpstr>Открытие казачьего объединения в «Городецкой СОШ» 22 февраля 2012г.</vt:lpstr>
      <vt:lpstr>Переходящий Кубок отвоеван Городецкой командой.</vt:lpstr>
      <vt:lpstr>Слайд 8</vt:lpstr>
      <vt:lpstr>Слайд 9</vt:lpstr>
      <vt:lpstr>Встреча с прокурором Тюльганского района М.Г. Третьяковым и  Г.А. Степанюк</vt:lpstr>
      <vt:lpstr>Изучаем традиции казаков</vt:lpstr>
      <vt:lpstr>Участник чеченской войны,  казак Алексанян Рафаель  у нас в школе</vt:lpstr>
      <vt:lpstr>Участник чеченской войны Алексанян Рафаель  у нас в школе</vt:lpstr>
      <vt:lpstr>Слайд 14</vt:lpstr>
      <vt:lpstr>6 мая – встреча с Атаманом  Даньшовым Н.И.</vt:lpstr>
      <vt:lpstr>9 мая -  священный день для всех!</vt:lpstr>
      <vt:lpstr>Слайд 17</vt:lpstr>
      <vt:lpstr>Флаг России и Знамя Победы  9 мая в Городках </vt:lpstr>
      <vt:lpstr>Слайд 19</vt:lpstr>
      <vt:lpstr>Ухаживаем за родниками</vt:lpstr>
      <vt:lpstr>Участвуем в районных конкурсах</vt:lpstr>
      <vt:lpstr>Оказываем помощь ветеранам</vt:lpstr>
      <vt:lpstr>Отдыхаем тоже вместе</vt:lpstr>
      <vt:lpstr>Отдыхаем тоже вместе</vt:lpstr>
      <vt:lpstr>Отдыхаем тоже вместе</vt:lpstr>
      <vt:lpstr>Отдыхаем тоже вместе</vt:lpstr>
      <vt:lpstr>Слайд 27</vt:lpstr>
      <vt:lpstr>Слайд 28</vt:lpstr>
      <vt:lpstr>Формирование духовно-нравственных ценностей на основе приобщения к традициям Оренбургского казачества.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</dc:creator>
  <cp:lastModifiedBy>Admin</cp:lastModifiedBy>
  <cp:revision>53</cp:revision>
  <dcterms:created xsi:type="dcterms:W3CDTF">2013-11-21T17:07:02Z</dcterms:created>
  <dcterms:modified xsi:type="dcterms:W3CDTF">2014-08-25T20:14:12Z</dcterms:modified>
</cp:coreProperties>
</file>