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EF943-40E2-4767-9349-8E32CA79B7EF}" type="datetimeFigureOut">
              <a:rPr lang="ru-RU" smtClean="0"/>
              <a:t>19.02.2012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F92BB-3923-4DE9-B172-B0800057B514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EF943-40E2-4767-9349-8E32CA79B7EF}" type="datetimeFigureOut">
              <a:rPr lang="ru-RU" smtClean="0"/>
              <a:t>19.02.2012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F92BB-3923-4DE9-B172-B0800057B51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EF943-40E2-4767-9349-8E32CA79B7EF}" type="datetimeFigureOut">
              <a:rPr lang="ru-RU" smtClean="0"/>
              <a:t>19.02.2012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F92BB-3923-4DE9-B172-B0800057B51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EF943-40E2-4767-9349-8E32CA79B7EF}" type="datetimeFigureOut">
              <a:rPr lang="ru-RU" smtClean="0"/>
              <a:t>19.02.2012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F92BB-3923-4DE9-B172-B0800057B51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EF943-40E2-4767-9349-8E32CA79B7EF}" type="datetimeFigureOut">
              <a:rPr lang="ru-RU" smtClean="0"/>
              <a:t>19.02.2012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F92BB-3923-4DE9-B172-B0800057B51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EF943-40E2-4767-9349-8E32CA79B7EF}" type="datetimeFigureOut">
              <a:rPr lang="ru-RU" smtClean="0"/>
              <a:t>19.02.2012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F92BB-3923-4DE9-B172-B0800057B51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EF943-40E2-4767-9349-8E32CA79B7EF}" type="datetimeFigureOut">
              <a:rPr lang="ru-RU" smtClean="0"/>
              <a:t>19.02.2012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F92BB-3923-4DE9-B172-B0800057B514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EF943-40E2-4767-9349-8E32CA79B7EF}" type="datetimeFigureOut">
              <a:rPr lang="ru-RU" smtClean="0"/>
              <a:t>19.02.2012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F92BB-3923-4DE9-B172-B0800057B51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EF943-40E2-4767-9349-8E32CA79B7EF}" type="datetimeFigureOut">
              <a:rPr lang="ru-RU" smtClean="0"/>
              <a:t>19.02.2012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F92BB-3923-4DE9-B172-B0800057B51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EF943-40E2-4767-9349-8E32CA79B7EF}" type="datetimeFigureOut">
              <a:rPr lang="ru-RU" smtClean="0"/>
              <a:t>19.02.2012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F92BB-3923-4DE9-B172-B0800057B51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EF943-40E2-4767-9349-8E32CA79B7EF}" type="datetimeFigureOut">
              <a:rPr lang="ru-RU" smtClean="0"/>
              <a:t>19.02.2012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F92BB-3923-4DE9-B172-B0800057B514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8BEF943-40E2-4767-9349-8E32CA79B7EF}" type="datetimeFigureOut">
              <a:rPr lang="ru-RU" smtClean="0"/>
              <a:t>19.02.2012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F0BF92BB-3923-4DE9-B172-B0800057B51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908720"/>
            <a:ext cx="8136904" cy="1793167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4800" dirty="0" smtClean="0"/>
              <a:t>Классный час на тему:</a:t>
            </a:r>
            <a:br>
              <a:rPr lang="ru-RU" sz="4800" dirty="0" smtClean="0"/>
            </a:br>
            <a:r>
              <a:rPr lang="ru-RU" sz="4800" dirty="0" smtClean="0"/>
              <a:t>«Здоровый образ жизни»</a:t>
            </a:r>
            <a:endParaRPr lang="ru-RU" sz="48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912012"/>
            <a:ext cx="3488332" cy="35707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828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332656"/>
            <a:ext cx="6512511" cy="1143000"/>
          </a:xfrm>
        </p:spPr>
        <p:txBody>
          <a:bodyPr/>
          <a:lstStyle/>
          <a:p>
            <a:pPr marL="0" indent="0" algn="l">
              <a:buNone/>
            </a:pPr>
            <a:r>
              <a:rPr lang="ru-RU" sz="3600" u="sng" dirty="0">
                <a:effectLst/>
              </a:rPr>
              <a:t>Правила здорового образа жизни:</a:t>
            </a:r>
            <a:endParaRPr lang="ru-RU" sz="3600" u="sng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2392702"/>
            <a:ext cx="6400800" cy="3474720"/>
          </a:xfrm>
        </p:spPr>
        <p:txBody>
          <a:bodyPr/>
          <a:lstStyle/>
          <a:p>
            <a:pPr marL="502920" indent="-457200">
              <a:buAutoNum type="arabicPeriod"/>
            </a:pPr>
            <a:r>
              <a:rPr lang="ru-RU" b="1" i="1" dirty="0" smtClean="0"/>
              <a:t>Правильное </a:t>
            </a:r>
            <a:r>
              <a:rPr lang="ru-RU" b="1" i="1" dirty="0"/>
              <a:t>питание</a:t>
            </a:r>
            <a:r>
              <a:rPr lang="ru-RU" b="1" i="1" dirty="0" smtClean="0"/>
              <a:t>;</a:t>
            </a:r>
          </a:p>
          <a:p>
            <a:pPr marL="502920" indent="-457200">
              <a:buAutoNum type="arabicPeriod"/>
            </a:pPr>
            <a:r>
              <a:rPr lang="ru-RU" b="1" i="1" dirty="0" smtClean="0"/>
              <a:t>Сон;</a:t>
            </a:r>
          </a:p>
          <a:p>
            <a:pPr marL="502920" indent="-457200">
              <a:buAutoNum type="arabicPeriod"/>
            </a:pPr>
            <a:r>
              <a:rPr lang="ru-RU" b="1" i="1" dirty="0"/>
              <a:t>Активная деятельность и активный отдых</a:t>
            </a:r>
            <a:r>
              <a:rPr lang="ru-RU" b="1" i="1" dirty="0" smtClean="0"/>
              <a:t>;</a:t>
            </a:r>
          </a:p>
          <a:p>
            <a:pPr marL="502920" indent="-457200">
              <a:buAutoNum type="arabicPeriod"/>
            </a:pPr>
            <a:r>
              <a:rPr lang="ru-RU" b="1" i="1" dirty="0"/>
              <a:t>Отказ от вредных привычек.</a:t>
            </a:r>
            <a:endParaRPr lang="ru-RU" dirty="0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124744"/>
            <a:ext cx="2498754" cy="24987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3861048"/>
            <a:ext cx="2498754" cy="24987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696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4549" y="3429000"/>
            <a:ext cx="3047687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404664"/>
            <a:ext cx="6512511" cy="1143000"/>
          </a:xfrm>
        </p:spPr>
        <p:txBody>
          <a:bodyPr/>
          <a:lstStyle/>
          <a:p>
            <a:pPr marL="0" indent="0" algn="l">
              <a:buNone/>
            </a:pPr>
            <a:r>
              <a:rPr lang="ru-RU" sz="3600" u="sng" dirty="0">
                <a:effectLst/>
              </a:rPr>
              <a:t>1. Правильное питание—основа здорового образа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39552" y="2348880"/>
            <a:ext cx="6120680" cy="3474720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2400" i="1" dirty="0"/>
              <a:t>Снижается заболеваемость учащихся, улучшается психологическое состояние детей, поднимается настроение,  а самое главное — повышается работоспособность и интерес к учебной деятельности.</a:t>
            </a:r>
            <a:r>
              <a:rPr lang="ru-RU" sz="2400" dirty="0"/>
              <a:t>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630523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332656"/>
            <a:ext cx="6512511" cy="792088"/>
          </a:xfrm>
        </p:spPr>
        <p:txBody>
          <a:bodyPr/>
          <a:lstStyle/>
          <a:p>
            <a:pPr marL="0" indent="0" algn="l">
              <a:buNone/>
            </a:pPr>
            <a:r>
              <a:rPr lang="ru-RU" sz="3200" dirty="0" smtClean="0"/>
              <a:t>Пищевые добавки.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1268760"/>
            <a:ext cx="8316416" cy="4968552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ru-RU" sz="2400" b="1" u="sng" dirty="0"/>
              <a:t>Запрещенные</a:t>
            </a:r>
            <a:r>
              <a:rPr lang="ru-RU" sz="2400" dirty="0"/>
              <a:t> – Е103, Е105, Е111, Е121, Е123, Е125, Е126, Е130, Е152. </a:t>
            </a:r>
            <a:br>
              <a:rPr lang="ru-RU" sz="2400" dirty="0"/>
            </a:br>
            <a:r>
              <a:rPr lang="ru-RU" sz="2400" b="1" u="sng" dirty="0"/>
              <a:t>Опасные</a:t>
            </a:r>
            <a:r>
              <a:rPr lang="ru-RU" sz="2400" dirty="0"/>
              <a:t> – Е102, Е110, Е120, Е124, Е127. </a:t>
            </a:r>
            <a:br>
              <a:rPr lang="ru-RU" sz="2400" dirty="0"/>
            </a:br>
            <a:r>
              <a:rPr lang="ru-RU" sz="2400" b="1" u="sng" dirty="0"/>
              <a:t>Подозрительные</a:t>
            </a:r>
            <a:r>
              <a:rPr lang="ru-RU" sz="2400" dirty="0"/>
              <a:t> – Е104, Е122, Е141, Е150, Е171, Е173, Е180, Е241, Е477. </a:t>
            </a:r>
            <a:br>
              <a:rPr lang="ru-RU" sz="2400" dirty="0"/>
            </a:br>
            <a:r>
              <a:rPr lang="ru-RU" sz="2400" b="1" u="sng" dirty="0" err="1"/>
              <a:t>Ракообразующие</a:t>
            </a:r>
            <a:r>
              <a:rPr lang="ru-RU" sz="2400" dirty="0"/>
              <a:t> – Е131, Е210-217, Е240, Е330. </a:t>
            </a:r>
            <a:br>
              <a:rPr lang="ru-RU" sz="2400" dirty="0"/>
            </a:br>
            <a:r>
              <a:rPr lang="ru-RU" sz="2400" b="1" u="sng" dirty="0"/>
              <a:t>Вызывающие расстройство кишечника</a:t>
            </a:r>
            <a:r>
              <a:rPr lang="ru-RU" sz="2400" u="sng" dirty="0"/>
              <a:t> </a:t>
            </a:r>
            <a:r>
              <a:rPr lang="ru-RU" sz="2400" dirty="0"/>
              <a:t>– Е221-226. </a:t>
            </a:r>
            <a:br>
              <a:rPr lang="ru-RU" sz="2400" dirty="0"/>
            </a:br>
            <a:r>
              <a:rPr lang="ru-RU" sz="2400" b="1" u="sng" dirty="0"/>
              <a:t>Вредные для кожи </a:t>
            </a:r>
            <a:r>
              <a:rPr lang="ru-RU" sz="2400" dirty="0"/>
              <a:t>– Е230-232, Е239. </a:t>
            </a:r>
            <a:br>
              <a:rPr lang="ru-RU" sz="2400" dirty="0"/>
            </a:br>
            <a:r>
              <a:rPr lang="ru-RU" sz="2400" b="1" u="sng" dirty="0"/>
              <a:t>Вызывающие нарушение давления </a:t>
            </a:r>
            <a:r>
              <a:rPr lang="ru-RU" sz="2400" dirty="0"/>
              <a:t>– Е250, Е251. </a:t>
            </a:r>
            <a:br>
              <a:rPr lang="ru-RU" sz="2400" dirty="0"/>
            </a:br>
            <a:r>
              <a:rPr lang="ru-RU" sz="2400" b="1" u="sng" dirty="0"/>
              <a:t>Провоцирующие появление сыпи </a:t>
            </a:r>
            <a:r>
              <a:rPr lang="ru-RU" sz="2400" dirty="0"/>
              <a:t>– Е311, Е312. </a:t>
            </a:r>
            <a:br>
              <a:rPr lang="ru-RU" sz="2400" dirty="0"/>
            </a:br>
            <a:r>
              <a:rPr lang="ru-RU" sz="2400" b="1" u="sng" dirty="0"/>
              <a:t>Повышающие холестерин </a:t>
            </a:r>
            <a:r>
              <a:rPr lang="ru-RU" sz="2400" dirty="0"/>
              <a:t>– Е320, Е321. </a:t>
            </a:r>
            <a:br>
              <a:rPr lang="ru-RU" sz="2400" dirty="0"/>
            </a:br>
            <a:r>
              <a:rPr lang="ru-RU" sz="2400" b="1" u="sng" dirty="0"/>
              <a:t>Вызывающие расстройство желудка </a:t>
            </a:r>
            <a:r>
              <a:rPr lang="ru-RU" sz="2400" dirty="0"/>
              <a:t>– Е338-341, Е407, Е450, Е461-466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255917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188640"/>
            <a:ext cx="6512511" cy="1143000"/>
          </a:xfrm>
        </p:spPr>
        <p:txBody>
          <a:bodyPr/>
          <a:lstStyle/>
          <a:p>
            <a:pPr marL="0" indent="0" algn="l">
              <a:buNone/>
            </a:pPr>
            <a:r>
              <a:rPr lang="ru-RU" sz="3600" u="sng" dirty="0">
                <a:effectLst/>
              </a:rPr>
              <a:t>2. Сон.</a:t>
            </a:r>
            <a:r>
              <a:rPr lang="ru-RU" sz="3600" i="1" dirty="0">
                <a:effectLst/>
              </a:rPr>
              <a:t>  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077072"/>
            <a:ext cx="3599384" cy="2699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11560" y="1052736"/>
            <a:ext cx="7128792" cy="3474720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ru-RU" sz="2400" i="1" dirty="0"/>
              <a:t>Положительно влияет на организм человека. Много споров вокруг того, сколько же надо спать человеку? Раньше утверждалось, что ребенок - 10-12 часов, подросток – 9-10 часов, взрослый – 8 часов. Сейчас многие приходят к мнению, что это все индивидуально, некоторым нужно побольше, некоторым поменьше. </a:t>
            </a:r>
            <a:r>
              <a:rPr lang="ru-RU" sz="2400" i="1" dirty="0" smtClean="0"/>
              <a:t>Но </a:t>
            </a:r>
            <a:r>
              <a:rPr lang="ru-RU" sz="2400" i="1" dirty="0"/>
              <a:t>главное – человек не должен чувствовать усталость после сна и быть бодрым весь день.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994805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4451982"/>
            <a:ext cx="3734638" cy="2289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260648"/>
            <a:ext cx="6512511" cy="1143000"/>
          </a:xfrm>
        </p:spPr>
        <p:txBody>
          <a:bodyPr/>
          <a:lstStyle/>
          <a:p>
            <a:pPr marL="0" indent="0" algn="l">
              <a:buNone/>
            </a:pPr>
            <a:r>
              <a:rPr lang="ru-RU" sz="3600" u="sng" dirty="0">
                <a:effectLst/>
              </a:rPr>
              <a:t>3. Активная деятельность и активный отдых.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74741" y="1844824"/>
            <a:ext cx="6624736" cy="3474720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2400" i="1" dirty="0"/>
              <a:t>Статистика: сидячий образ жизни – это одна из ведущих 10-и причин смерти и инвалидности во всем мире. Дефицит физической активности – это причина 2-х миллионов смертей в год. Менее 30% молодежи ведет активный образ жизни, достаточный для того, </a:t>
            </a:r>
            <a:r>
              <a:rPr lang="ru-RU" sz="2400" i="1" dirty="0" smtClean="0"/>
              <a:t>чтобы </a:t>
            </a:r>
            <a:r>
              <a:rPr lang="ru-RU" sz="2400" i="1" dirty="0"/>
              <a:t>в будущем сохранить свое </a:t>
            </a:r>
            <a:r>
              <a:rPr lang="ru-RU" sz="2400" i="1" dirty="0" smtClean="0"/>
              <a:t>здоровье.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890900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136904" cy="1143000"/>
          </a:xfrm>
        </p:spPr>
        <p:txBody>
          <a:bodyPr/>
          <a:lstStyle/>
          <a:p>
            <a:pPr marL="0" indent="0" algn="l">
              <a:buNone/>
            </a:pPr>
            <a:r>
              <a:rPr lang="ru-RU" sz="3200" cap="all" dirty="0">
                <a:effectLst/>
              </a:rPr>
              <a:t>Основные вредные факторы, действующие на человека за компьютером: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2420888"/>
            <a:ext cx="6400800" cy="3474720"/>
          </a:xfrm>
        </p:spPr>
        <p:txBody>
          <a:bodyPr>
            <a:normAutofit/>
          </a:bodyPr>
          <a:lstStyle/>
          <a:p>
            <a:pPr lvl="0"/>
            <a:r>
              <a:rPr lang="ru-RU" sz="2400" dirty="0"/>
              <a:t>сидячее положение в течение длительного времени; </a:t>
            </a:r>
          </a:p>
          <a:p>
            <a:pPr lvl="0"/>
            <a:r>
              <a:rPr lang="ru-RU" sz="2400" dirty="0"/>
              <a:t>воздействие электромагнитного излучения монитора; </a:t>
            </a:r>
          </a:p>
          <a:p>
            <a:pPr lvl="0"/>
            <a:r>
              <a:rPr lang="ru-RU" sz="2400" dirty="0"/>
              <a:t>утомление глаз, нагрузка на зрение; </a:t>
            </a:r>
          </a:p>
          <a:p>
            <a:pPr lvl="0"/>
            <a:r>
              <a:rPr lang="ru-RU" sz="2400" dirty="0"/>
              <a:t>перегрузка суставов кистей; </a:t>
            </a:r>
          </a:p>
          <a:p>
            <a:r>
              <a:rPr lang="ru-RU" sz="2400" dirty="0"/>
              <a:t>стресс при потере информации. </a:t>
            </a:r>
            <a:endParaRPr lang="ru-RU" sz="2400" dirty="0"/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988840"/>
            <a:ext cx="2753406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89994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340381"/>
            <a:ext cx="6512511" cy="1143000"/>
          </a:xfrm>
        </p:spPr>
        <p:txBody>
          <a:bodyPr/>
          <a:lstStyle/>
          <a:p>
            <a:pPr marL="0" indent="0" algn="l">
              <a:buNone/>
            </a:pPr>
            <a:r>
              <a:rPr lang="ru-RU" sz="3600" u="sng" dirty="0">
                <a:effectLst/>
              </a:rPr>
              <a:t>4. Вредные привычки. </a:t>
            </a:r>
            <a:r>
              <a:rPr lang="ru-RU" sz="3600" dirty="0">
                <a:effectLst/>
              </a:rPr>
              <a:t/>
            </a:r>
            <a:br>
              <a:rPr lang="ru-RU" sz="3600" dirty="0">
                <a:effectLst/>
              </a:rPr>
            </a:b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899592" y="2348880"/>
            <a:ext cx="6400800" cy="3474720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КУРЕНИЕ</a:t>
            </a:r>
            <a:endParaRPr lang="ru-RU" sz="2800" dirty="0" smtClean="0"/>
          </a:p>
          <a:p>
            <a:r>
              <a:rPr lang="ru-RU" sz="2800" b="1" dirty="0" smtClean="0"/>
              <a:t>АЛКОГОЛИЗМ</a:t>
            </a:r>
            <a:endParaRPr lang="ru-RU" sz="2800" dirty="0" smtClean="0"/>
          </a:p>
          <a:p>
            <a:r>
              <a:rPr lang="ru-RU" sz="2800" b="1" dirty="0" smtClean="0"/>
              <a:t>НАРКОМАНИЯ</a:t>
            </a:r>
            <a:endParaRPr lang="ru-RU" sz="2800" dirty="0"/>
          </a:p>
        </p:txBody>
      </p:sp>
      <p:sp>
        <p:nvSpPr>
          <p:cNvPr id="4" name="AutoShape 2" descr="Картинка 6 из 15960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0653" y="620688"/>
            <a:ext cx="2625767" cy="1752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0652" y="2636912"/>
            <a:ext cx="2625767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5132" y="4653136"/>
            <a:ext cx="2596811" cy="1947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9623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87624" y="1052736"/>
            <a:ext cx="6400800" cy="3474720"/>
          </a:xfrm>
        </p:spPr>
        <p:txBody>
          <a:bodyPr>
            <a:normAutofit lnSpcReduction="10000"/>
          </a:bodyPr>
          <a:lstStyle/>
          <a:p>
            <a:pPr marL="45720" indent="0" algn="ctr">
              <a:buNone/>
            </a:pPr>
            <a:r>
              <a:rPr lang="ru-RU" sz="2800" b="1" dirty="0" smtClean="0"/>
              <a:t>Желаем </a:t>
            </a:r>
            <a:r>
              <a:rPr lang="ru-RU" sz="2800" b="1" dirty="0"/>
              <a:t>вам:</a:t>
            </a:r>
          </a:p>
          <a:p>
            <a:pPr marL="45720" lvl="0" indent="0">
              <a:buNone/>
            </a:pPr>
            <a:r>
              <a:rPr lang="ru-RU" sz="2800" dirty="0"/>
              <a:t>Никогда не болеть;</a:t>
            </a:r>
          </a:p>
          <a:p>
            <a:pPr marL="45720" lvl="0" indent="0">
              <a:buNone/>
            </a:pPr>
            <a:r>
              <a:rPr lang="ru-RU" sz="2800" dirty="0"/>
              <a:t>Правильно питаться;</a:t>
            </a:r>
          </a:p>
          <a:p>
            <a:pPr marL="45720" lvl="0" indent="0">
              <a:buNone/>
            </a:pPr>
            <a:r>
              <a:rPr lang="ru-RU" sz="2800" dirty="0"/>
              <a:t>Быть бодрыми;</a:t>
            </a:r>
          </a:p>
          <a:p>
            <a:pPr marL="45720" lvl="0" indent="0">
              <a:buNone/>
            </a:pPr>
            <a:r>
              <a:rPr lang="ru-RU" sz="2800" dirty="0"/>
              <a:t>Вершить добрые дела.</a:t>
            </a:r>
          </a:p>
          <a:p>
            <a:pPr marL="45720" indent="0">
              <a:buNone/>
            </a:pPr>
            <a:r>
              <a:rPr lang="ru-RU" sz="2800" b="1" dirty="0"/>
              <a:t>В общем, вести здоровый образ жизни!</a:t>
            </a:r>
            <a:endParaRPr lang="ru-RU" sz="2800" dirty="0"/>
          </a:p>
          <a:p>
            <a:pPr marL="4572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86705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84</TotalTime>
  <Words>271</Words>
  <Application>Microsoft Office PowerPoint</Application>
  <PresentationFormat>Экран (4:3)</PresentationFormat>
  <Paragraphs>30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Воздушный поток</vt:lpstr>
      <vt:lpstr>Классный час на тему: «Здоровый образ жизни»</vt:lpstr>
      <vt:lpstr>Правила здорового образа жизни:</vt:lpstr>
      <vt:lpstr>1. Правильное питание—основа здорового образа </vt:lpstr>
      <vt:lpstr>Пищевые добавки.</vt:lpstr>
      <vt:lpstr>2. Сон.   </vt:lpstr>
      <vt:lpstr>3. Активная деятельность и активный отдых. </vt:lpstr>
      <vt:lpstr>Основные вредные факторы, действующие на человека за компьютером:</vt:lpstr>
      <vt:lpstr>4. Вредные привычки.  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Классный час на тему: «Здоровый образ жизни»</dc:title>
  <dc:creator>Чернобровые</dc:creator>
  <cp:lastModifiedBy>Чернобровые</cp:lastModifiedBy>
  <cp:revision>10</cp:revision>
  <dcterms:created xsi:type="dcterms:W3CDTF">2012-02-19T10:14:12Z</dcterms:created>
  <dcterms:modified xsi:type="dcterms:W3CDTF">2012-02-19T11:38:31Z</dcterms:modified>
</cp:coreProperties>
</file>